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89" r:id="rId3"/>
    <p:sldId id="29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33"/>
    <a:srgbClr val="FFFF66"/>
    <a:srgbClr val="FFFF00"/>
    <a:srgbClr val="FF0000"/>
    <a:srgbClr val="0080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9" y="0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913674">
              <a:defRPr sz="1200"/>
            </a:lvl1pPr>
          </a:lstStyle>
          <a:p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9" y="8685561"/>
            <a:ext cx="2971185" cy="456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913674">
              <a:defRPr sz="1200"/>
            </a:lvl1pPr>
          </a:lstStyle>
          <a:p>
            <a:fld id="{ED11E4FB-5035-4BA2-80AA-65E6391409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04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191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04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286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3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1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7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4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95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087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60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8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11C30-949C-4435-9972-13028D22D8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RpYwCHZ_m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-76200"/>
            <a:ext cx="86868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folHlink"/>
                </a:solidFill>
              </a:rPr>
              <a:t>Me llamo __________ 	   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991600" cy="5334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70a: </a:t>
            </a:r>
            <a:r>
              <a:rPr lang="es-ES_tradnl" altLang="en-US" sz="2800" dirty="0"/>
              <a:t>¿Cómo terminamos el repaso </a:t>
            </a:r>
            <a:r>
              <a:rPr lang="es-ES_tradnl" altLang="en-US" sz="2800" dirty="0" smtClean="0"/>
              <a:t>para </a:t>
            </a:r>
            <a:r>
              <a:rPr lang="es-ES_tradnl" altLang="en-US" sz="2800" u="sng" dirty="0" err="1" smtClean="0"/>
              <a:t>Quiz</a:t>
            </a:r>
            <a:r>
              <a:rPr lang="es-ES_tradnl" altLang="en-US" sz="2800" u="sng" dirty="0" smtClean="0"/>
              <a:t> 4/5</a:t>
            </a:r>
            <a:r>
              <a:rPr lang="es-ES_tradnl" altLang="en-US" sz="2800" u="sng" dirty="0"/>
              <a:t>: </a:t>
            </a:r>
            <a:r>
              <a:rPr lang="es-ES_tradnl" altLang="en-US" sz="2800" u="sng" dirty="0" smtClean="0"/>
              <a:t>Cap. 3 </a:t>
            </a:r>
            <a:r>
              <a:rPr lang="es-ES_tradnl" altLang="en-US" sz="2800" dirty="0" smtClean="0"/>
              <a:t>del </a:t>
            </a:r>
            <a:r>
              <a:rPr lang="es-ES_tradnl" altLang="en-US" sz="2800" dirty="0" err="1" smtClean="0"/>
              <a:t>miercoles</a:t>
            </a:r>
            <a:r>
              <a:rPr lang="es-ES_tradnl" altLang="en-US" sz="2800" dirty="0" smtClean="0"/>
              <a:t>?</a:t>
            </a:r>
          </a:p>
          <a:p>
            <a:pPr marL="609600" indent="-609600">
              <a:buFontTx/>
              <a:buNone/>
              <a:tabLst>
                <a:tab pos="7094538" algn="l"/>
              </a:tabLst>
            </a:pPr>
            <a:r>
              <a:rPr lang="es-ES_tradnl" altLang="en-US" sz="28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prepositional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</a:rPr>
              <a:t>contractions</a:t>
            </a:r>
            <a:r>
              <a:rPr lang="es-ES_tradnl" altLang="en-US" sz="2800" i="1" dirty="0" smtClean="0">
                <a:solidFill>
                  <a:srgbClr val="7030A0"/>
                </a:solidFill>
              </a:rPr>
              <a:t> 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sz="2800" dirty="0"/>
              <a:t>Use </a:t>
            </a:r>
            <a:r>
              <a:rPr lang="es-ES_tradnl" altLang="en-US" sz="2800" dirty="0" err="1"/>
              <a:t>either</a:t>
            </a:r>
            <a:r>
              <a:rPr lang="es-ES_tradnl" altLang="en-US" sz="2800" dirty="0"/>
              <a:t> </a:t>
            </a:r>
            <a:r>
              <a:rPr lang="es-ES_tradnl" altLang="en-US" sz="2800" u="sng" dirty="0"/>
              <a:t>“A”+ </a:t>
            </a:r>
            <a:r>
              <a:rPr lang="es-ES_tradnl" altLang="en-US" sz="2800" u="sng" dirty="0" err="1"/>
              <a:t>definate</a:t>
            </a:r>
            <a:r>
              <a:rPr lang="es-ES_tradnl" altLang="en-US" sz="2800" u="sng" dirty="0"/>
              <a:t> </a:t>
            </a:r>
            <a:r>
              <a:rPr lang="es-ES_tradnl" altLang="en-US" sz="2800" u="sng" dirty="0" err="1"/>
              <a:t>article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or</a:t>
            </a:r>
            <a:r>
              <a:rPr lang="es-ES_tradnl" altLang="en-US" sz="2800" dirty="0"/>
              <a:t> </a:t>
            </a:r>
            <a:r>
              <a:rPr lang="es-ES_tradnl" altLang="en-US" sz="2800" u="sng" dirty="0"/>
              <a:t>“de” + </a:t>
            </a:r>
            <a:r>
              <a:rPr lang="es-ES_tradnl" altLang="en-US" sz="2800" u="sng" dirty="0" err="1"/>
              <a:t>definate</a:t>
            </a:r>
            <a:r>
              <a:rPr lang="es-ES_tradnl" altLang="en-US" sz="2800" u="sng" dirty="0"/>
              <a:t> </a:t>
            </a:r>
            <a:r>
              <a:rPr lang="es-ES_tradnl" altLang="en-US" sz="2800" u="sng" dirty="0" err="1"/>
              <a:t>article</a:t>
            </a:r>
            <a:r>
              <a:rPr lang="es-ES_tradnl" altLang="en-US" sz="2800" u="sng" dirty="0"/>
              <a:t>.</a:t>
            </a:r>
            <a:endParaRPr lang="es-ES_tradnl" altLang="en-US" sz="2800" dirty="0"/>
          </a:p>
          <a:p>
            <a:pPr marL="609600" indent="-609600">
              <a:buFontTx/>
              <a:buAutoNum type="arabicPeriod"/>
            </a:pPr>
            <a:r>
              <a:rPr lang="es-ES_tradnl" altLang="en-US" sz="2800" dirty="0" err="1"/>
              <a:t>Hector</a:t>
            </a:r>
            <a:r>
              <a:rPr lang="es-ES_tradnl" altLang="en-US" sz="2800" dirty="0"/>
              <a:t> va _______ clase de español.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El libro es _______ Sra. Smith.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Los alumnos escuchan _______ profesor.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Las chicas son amigas _________ alumna nueva.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Luisa mira ________ muchacho guapo.</a:t>
            </a:r>
          </a:p>
          <a:p>
            <a:pPr marL="342900" lvl="1" indent="-342900">
              <a:buFontTx/>
              <a:buChar char="•"/>
            </a:pPr>
            <a:r>
              <a:rPr lang="es-ES_tradnl" altLang="en-US" dirty="0" smtClean="0">
                <a:hlinkClick r:id="rId2"/>
              </a:rPr>
              <a:t>Flamenco</a:t>
            </a:r>
            <a:r>
              <a:rPr lang="es-ES_tradnl" altLang="en-US" dirty="0" smtClean="0"/>
              <a:t> 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008000"/>
                </a:solidFill>
              </a:rPr>
              <a:t>I- </a:t>
            </a:r>
            <a:r>
              <a:rPr lang="es-ES_tradnl" dirty="0" smtClean="0"/>
              <a:t>COPIA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according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cue</a:t>
            </a:r>
            <a:r>
              <a:rPr lang="es-ES_tradnl" dirty="0" smtClean="0"/>
              <a:t> in full </a:t>
            </a:r>
            <a:r>
              <a:rPr lang="es-ES_tradnl" dirty="0" err="1" smtClean="0"/>
              <a:t>sentences</a:t>
            </a:r>
            <a:r>
              <a:rPr lang="es-ES_tradnl" dirty="0" smtClean="0"/>
              <a:t>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colegio)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</a:t>
            </a:r>
            <a:r>
              <a:rPr lang="es-ES_tradnl" dirty="0" err="1" smtClean="0"/>
              <a:t>cafeteria</a:t>
            </a:r>
            <a:r>
              <a:rPr lang="es-ES_tradnl" dirty="0" smtClean="0"/>
              <a:t>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(la fiesta)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dormitorio)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es-ES_tradnl" dirty="0" smtClean="0"/>
              <a:t>¿Adonde vas? (el comedor)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791200" y="2743200"/>
            <a:ext cx="22281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Voy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al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</a:t>
            </a:r>
            <a:r>
              <a:rPr lang="en-US" altLang="en-US" sz="2400" b="1" dirty="0" err="1" smtClean="0">
                <a:solidFill>
                  <a:srgbClr val="000099"/>
                </a:solidFill>
              </a:rPr>
              <a:t>colegio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162249" y="3348335"/>
            <a:ext cx="26769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Voy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a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la cafeteria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562600" y="3957935"/>
            <a:ext cx="22136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Voy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a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la fiesta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306290" y="4567535"/>
            <a:ext cx="2689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Voy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al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</a:t>
            </a:r>
            <a:r>
              <a:rPr lang="en-US" altLang="en-US" sz="2400" b="1" dirty="0" err="1" smtClean="0">
                <a:solidFill>
                  <a:srgbClr val="000099"/>
                </a:solidFill>
              </a:rPr>
              <a:t>dormitorio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77690" y="5100935"/>
            <a:ext cx="24525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 err="1" smtClean="0">
                <a:solidFill>
                  <a:srgbClr val="000099"/>
                </a:solidFill>
              </a:rPr>
              <a:t>Voy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al</a:t>
            </a:r>
            <a:r>
              <a:rPr lang="en-US" altLang="en-US" sz="2400" b="1" dirty="0" smtClean="0">
                <a:solidFill>
                  <a:srgbClr val="000099"/>
                </a:solidFill>
              </a:rPr>
              <a:t> </a:t>
            </a:r>
            <a:r>
              <a:rPr lang="en-US" altLang="en-US" sz="2400" b="1" dirty="0" err="1" smtClean="0">
                <a:solidFill>
                  <a:srgbClr val="000099"/>
                </a:solidFill>
              </a:rPr>
              <a:t>comedor</a:t>
            </a:r>
            <a:endParaRPr lang="en-US" altLang="en-US" sz="2400" b="1" dirty="0">
              <a:solidFill>
                <a:srgbClr val="000099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78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70a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WORKBOOK:</a:t>
            </a:r>
          </a:p>
          <a:p>
            <a:pPr lvl="1"/>
            <a:r>
              <a:rPr lang="en-US" dirty="0" err="1"/>
              <a:t>Completa</a:t>
            </a:r>
            <a:r>
              <a:rPr lang="en-US" dirty="0"/>
              <a:t> p. 3.13-3.14</a:t>
            </a:r>
          </a:p>
          <a:p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err="1" smtClean="0"/>
              <a:t>Mi</a:t>
            </a:r>
            <a:r>
              <a:rPr lang="en-US" u="sng" dirty="0" smtClean="0"/>
              <a:t> </a:t>
            </a:r>
            <a:r>
              <a:rPr lang="en-US" u="sng" dirty="0" err="1" smtClean="0"/>
              <a:t>horario</a:t>
            </a:r>
            <a:r>
              <a:rPr lang="en-US" u="sng" dirty="0" smtClean="0"/>
              <a:t> escolar</a:t>
            </a:r>
            <a:r>
              <a:rPr lang="en-US" dirty="0" smtClean="0"/>
              <a:t> RUBRIC by TOMORROW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01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7830</TotalTime>
  <Words>168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      Clase 602 La fecha es el 10 de mayo del 2017</vt:lpstr>
      <vt:lpstr>Practica</vt:lpstr>
      <vt:lpstr>Tarea # 70a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Clase 11 IL La fecha es el 15 de noviembre del 2011</dc:title>
  <dc:creator>Helen Zumaeta</dc:creator>
  <cp:lastModifiedBy>Helen Zumaeta</cp:lastModifiedBy>
  <cp:revision>55</cp:revision>
  <cp:lastPrinted>2016-05-31T14:55:04Z</cp:lastPrinted>
  <dcterms:created xsi:type="dcterms:W3CDTF">2011-11-18T04:27:42Z</dcterms:created>
  <dcterms:modified xsi:type="dcterms:W3CDTF">2017-05-10T19:17:22Z</dcterms:modified>
</cp:coreProperties>
</file>